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5/6/2025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980642"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3773899" y="3540979"/>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chemeClr val="accent2"/>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chemeClr val="accent2"/>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1892</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202</cp:revision>
  <dcterms:created xsi:type="dcterms:W3CDTF">2018-04-09T07:28:08Z</dcterms:created>
  <dcterms:modified xsi:type="dcterms:W3CDTF">2025-05-06T10:51:53Z</dcterms:modified>
</cp:coreProperties>
</file>